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5" r:id="rId4"/>
    <p:sldId id="257" r:id="rId5"/>
    <p:sldId id="258" r:id="rId6"/>
    <p:sldId id="260" r:id="rId7"/>
    <p:sldId id="261" r:id="rId8"/>
    <p:sldId id="262" r:id="rId9"/>
    <p:sldId id="263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36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62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5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3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5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37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47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0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49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40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58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1548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29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02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43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12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37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E1FE2EC-154E-4749-A201-ACACFE104B56}" type="datetimeFigureOut">
              <a:rPr lang="en-US" smtClean="0"/>
              <a:t>13-Apr-20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86C53-D474-45DC-B9AE-96EFEB5D5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5381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797" y="1122364"/>
            <a:ext cx="9264203" cy="57764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PLANNING IN SPORTS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8654" y="1996225"/>
            <a:ext cx="7152066" cy="5190185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WHAT IS PLANNING-</a:t>
            </a:r>
          </a:p>
          <a:p>
            <a:r>
              <a:rPr lang="en-US" sz="2000" b="1" dirty="0" smtClean="0"/>
              <a:t>ACCORDING TO ALLEN, “PLANNING IS A TRAP LAID TO CAPTURE THE FUTURE”. </a:t>
            </a:r>
          </a:p>
          <a:p>
            <a:pPr algn="l"/>
            <a:r>
              <a:rPr lang="en-US" sz="2000" b="1" dirty="0" smtClean="0"/>
              <a:t>ACCORDING TO MITCHELL, “PLANNING IS USUALLY </a:t>
            </a:r>
            <a:r>
              <a:rPr lang="en-US" sz="2000" b="1" dirty="0" smtClean="0"/>
              <a:t>INTERPRETED </a:t>
            </a:r>
            <a:r>
              <a:rPr lang="en-US" sz="2000" b="1" dirty="0" smtClean="0"/>
              <a:t>	AS A PROCESS TO DEVELOP A </a:t>
            </a:r>
            <a:r>
              <a:rPr lang="en-US" sz="2000" b="1" dirty="0" err="1" smtClean="0"/>
              <a:t>STrATeGY</a:t>
            </a:r>
            <a:r>
              <a:rPr lang="en-US" b="1" dirty="0" smtClean="0"/>
              <a:t> </a:t>
            </a:r>
            <a:r>
              <a:rPr lang="en-US" sz="2000" b="1" dirty="0" smtClean="0"/>
              <a:t>TO </a:t>
            </a:r>
            <a:r>
              <a:rPr lang="en-US" sz="2000" b="1" dirty="0" smtClean="0"/>
              <a:t>ACHIEVE 	DESIRED OBJECTIVES, TO SOLVE PROBLEMS AND TO 	FACILITATE ACTION”</a:t>
            </a:r>
          </a:p>
          <a:p>
            <a:pPr algn="l"/>
            <a:r>
              <a:rPr lang="en-US" sz="2000" b="1" dirty="0" smtClean="0"/>
              <a:t>MEANING OF PLANNING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 smtClean="0"/>
              <a:t>PLANNING IS THE PROCESS WHICH HELPS US IN REACHING OUR GOAL EFFICENTLY AND SMOOTHLY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 smtClean="0"/>
              <a:t>A PLAN IS A PREDETERMINED COURSE OF ACTION TO ACHIEVE A  SPECIFIC GOAL</a:t>
            </a:r>
          </a:p>
          <a:p>
            <a:pPr algn="l"/>
            <a:endParaRPr lang="en-US" sz="2000" b="1" dirty="0" smtClean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79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1070" y="436327"/>
            <a:ext cx="780459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OBJECTIVES OF PLANNING ARE AS FOLLOWS: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1. TO CREATE GOOD COORDINATION,</a:t>
            </a:r>
          </a:p>
          <a:p>
            <a:r>
              <a:rPr lang="en-US" sz="2800" b="1" dirty="0" smtClean="0"/>
              <a:t>2. TO KEEP GOOD CONTROL,</a:t>
            </a:r>
          </a:p>
          <a:p>
            <a:r>
              <a:rPr lang="en-US" sz="2800" b="1" dirty="0" smtClean="0"/>
              <a:t>3. TO REDUCE UNNECESSARY PRESSURE OF IMMEDIACY,</a:t>
            </a:r>
          </a:p>
          <a:p>
            <a:r>
              <a:rPr lang="en-US" sz="2800" b="1" dirty="0" smtClean="0"/>
              <a:t>4. TO MINIMIZE THE CHANCES OF MISTAKE,</a:t>
            </a:r>
          </a:p>
          <a:p>
            <a:r>
              <a:rPr lang="en-US" sz="2800" b="1" dirty="0" smtClean="0"/>
              <a:t>5. TO AVOID WASTAGE OF MONEY, TIME &amp; RESOURCES,</a:t>
            </a:r>
          </a:p>
          <a:p>
            <a:r>
              <a:rPr lang="en-US" sz="2800" b="1" dirty="0" smtClean="0"/>
              <a:t>6. TO UTILIZE THE RESOURCES EFFECTIVELY AND ECONOMICALLY,</a:t>
            </a:r>
          </a:p>
          <a:p>
            <a:r>
              <a:rPr lang="en-US" sz="2800" b="1" dirty="0" smtClean="0"/>
              <a:t>7. TO IMPROVE THE EFFECTIVENESS OF THE ORGANIZATION.</a:t>
            </a:r>
            <a:endParaRPr lang="en-US" sz="2800" b="1" dirty="0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43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5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10" y="759854"/>
            <a:ext cx="10611761" cy="60981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7589" y="437882"/>
            <a:ext cx="649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VARIOUS COMMITTEES TO ORGANISE A TOURNAMENT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17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5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9397"/>
            <a:ext cx="10515600" cy="568756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TOURNAMENT</a:t>
            </a:r>
          </a:p>
          <a:p>
            <a:r>
              <a:rPr lang="en-US" sz="2400" dirty="0" smtClean="0"/>
              <a:t> A SERIES OF SPORTS COMPETITIONS, IN WHICH, A TEAM FINALLY WINS AND REST OF THE PARTICIPATING TEAMS LOSE THE MATCHES. IT DEPENDS ON VARIOUS FACTORS I.E. - NO. OF PARTICIPATING TEAMS, AVAILABILITY OF GROUND AND EQUIPMENT , NO. OF DAYS AND FUNDS. </a:t>
            </a:r>
          </a:p>
          <a:p>
            <a:r>
              <a:rPr lang="en-US" dirty="0" smtClean="0"/>
              <a:t>IMPORTANCE OF TOURNAMENT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23493" y="3219718"/>
            <a:ext cx="7920507" cy="306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DEVELPOMENT Of SPORTS SKILLS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PROPAGANDA OF SPORTS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HELPFUL IN SELECTION OF PLAYERS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DEVELOPMENT OF NATIONAL AND INTERNATIONAL INTEGRATION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DEVELOPMENT OF SOCIAL QUALITIES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SOURCE OF RECREATION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52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5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031"/>
            <a:ext cx="10515600" cy="60739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Types of Tournament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 A. Knock out : In this type of tournament, the team once defeated, gets eliminated from the tournament. Only the winning teams contest in the next rounds. Opportunities are given to the winning players/ </a:t>
            </a:r>
            <a:r>
              <a:rPr lang="en-US" dirty="0" smtClean="0">
                <a:solidFill>
                  <a:prstClr val="black"/>
                </a:solidFill>
              </a:rPr>
              <a:t>teams.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/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 B. League : In single league tournament all participating teams compete, </a:t>
            </a:r>
            <a:r>
              <a:rPr lang="en-US" dirty="0" smtClean="0">
                <a:solidFill>
                  <a:prstClr val="black"/>
                </a:solidFill>
              </a:rPr>
              <a:t>with </a:t>
            </a:r>
            <a:r>
              <a:rPr lang="en-US" dirty="0">
                <a:solidFill>
                  <a:prstClr val="black"/>
                </a:solidFill>
              </a:rPr>
              <a:t>each </a:t>
            </a:r>
            <a:r>
              <a:rPr lang="en-US" dirty="0" err="1" smtClean="0">
                <a:solidFill>
                  <a:prstClr val="black"/>
                </a:solidFill>
              </a:rPr>
              <a:t>other,w</a:t>
            </a:r>
            <a:r>
              <a:rPr lang="en-US" dirty="0" err="1" smtClean="0"/>
              <a:t>here</a:t>
            </a:r>
            <a:r>
              <a:rPr lang="en-US" dirty="0" smtClean="0"/>
              <a:t>-as in double league, each team plays with every other team twice, without any consideration of victory or defeat.</a:t>
            </a:r>
            <a:endParaRPr lang="en-US" dirty="0"/>
          </a:p>
          <a:p>
            <a:r>
              <a:rPr lang="en-US" dirty="0" smtClean="0"/>
              <a:t>C. Combination Tournament: These are the Tournament is which some rounds are played on the basis of knock out &amp; some are played on the Basis of league examples.</a:t>
            </a:r>
          </a:p>
          <a:p>
            <a:r>
              <a:rPr lang="en-US" dirty="0" smtClean="0"/>
              <a:t> Knock out cum knock out</a:t>
            </a:r>
          </a:p>
          <a:p>
            <a:r>
              <a:rPr lang="en-US" dirty="0" smtClean="0"/>
              <a:t> Knock out cum league </a:t>
            </a:r>
          </a:p>
          <a:p>
            <a:r>
              <a:rPr lang="en-US" dirty="0" smtClean="0"/>
              <a:t>League cum league</a:t>
            </a:r>
          </a:p>
          <a:p>
            <a:r>
              <a:rPr lang="en-US" dirty="0" smtClean="0"/>
              <a:t> League cum knock out</a:t>
            </a:r>
          </a:p>
          <a:p>
            <a:r>
              <a:rPr lang="en-US" dirty="0" smtClean="0"/>
              <a:t>D. Challenge Tournament</a:t>
            </a:r>
            <a:endParaRPr lang="en-US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0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KNOCK OUT TOURNAMENT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 EXPENSIVE</a:t>
            </a:r>
          </a:p>
          <a:p>
            <a:r>
              <a:rPr lang="en-US" dirty="0" smtClean="0"/>
              <a:t>TAKES LESS TIME TO COMPLETE</a:t>
            </a:r>
          </a:p>
          <a:p>
            <a:r>
              <a:rPr lang="en-US" dirty="0" smtClean="0"/>
              <a:t>ENHANCES THE STANDARD OF SPORTS</a:t>
            </a:r>
          </a:p>
          <a:p>
            <a:r>
              <a:rPr lang="en-US" dirty="0" smtClean="0"/>
              <a:t>MINIMUM NUMBER OF OFFICIALS ARE REQUIRED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08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KNOCKOUT TOURNAMENT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CHANCES OF ELIMINATION OF GOOD TEAMS</a:t>
            </a:r>
          </a:p>
          <a:p>
            <a:r>
              <a:rPr lang="en-US" dirty="0" smtClean="0"/>
              <a:t>WEAK TEAMS MAY ENTER THE FINALS</a:t>
            </a:r>
          </a:p>
          <a:p>
            <a:r>
              <a:rPr lang="en-US" dirty="0" smtClean="0"/>
              <a:t>SPECTATORS MAY LOOSE INTEREST IN THE TOURNAMENT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49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ADVATAGES OF LEAGUE TOURNAMENTS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TEAM GETS MAXIMUM OPPERTUNITIESTO SHOW THEIR TALENT</a:t>
            </a:r>
          </a:p>
          <a:p>
            <a:r>
              <a:rPr lang="en-US" dirty="0" smtClean="0"/>
              <a:t>ONLY STRONG DESERVING TEAMS GETS VICTORY</a:t>
            </a:r>
          </a:p>
          <a:p>
            <a:r>
              <a:rPr lang="en-US" dirty="0" smtClean="0"/>
              <a:t>INCREASES THE POPULARITY OF SPORTS</a:t>
            </a:r>
          </a:p>
          <a:p>
            <a:r>
              <a:rPr lang="en-US" dirty="0" smtClean="0"/>
              <a:t>PLAYERS GET OPPERTUNITIES TO IMPROVE SKILLS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78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LEAGUE TOURNAMENT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REQUIRES MORE TIME</a:t>
            </a:r>
          </a:p>
          <a:p>
            <a:r>
              <a:rPr lang="en-US" dirty="0" smtClean="0"/>
              <a:t>IT COSTS MORE </a:t>
            </a:r>
          </a:p>
          <a:p>
            <a:r>
              <a:rPr lang="en-US" dirty="0" smtClean="0"/>
              <a:t>MORAL OF THE TEAMS BECOMES LOW  DUE TO CONTINUOUS DEFEAT</a:t>
            </a:r>
          </a:p>
          <a:p>
            <a:r>
              <a:rPr lang="en-US" dirty="0" smtClean="0"/>
              <a:t>SPECTATORS LOOSE INTEREST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49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NO. </a:t>
            </a:r>
            <a:r>
              <a:rPr lang="en-US" smtClean="0"/>
              <a:t>1</a:t>
            </a:r>
            <a:br>
              <a:rPr lang="en-US" smtClean="0"/>
            </a:br>
            <a:r>
              <a:rPr lang="en-US" smtClean="0"/>
              <a:t>Marks: 10 (5x2)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Enlist the committees for organizing sports day in your school. Explain about any three such committees in detail</a:t>
            </a:r>
          </a:p>
          <a:p>
            <a:r>
              <a:rPr lang="en-US" dirty="0" smtClean="0"/>
              <a:t>Differentiate between league and knock-out tournaments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09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5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261</TotalTime>
  <Words>319</Words>
  <Application>Microsoft Office PowerPoint</Application>
  <PresentationFormat>Widescreen</PresentationFormat>
  <Paragraphs>56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PLANNING IN SPORTS</vt:lpstr>
      <vt:lpstr>PowerPoint Presentation</vt:lpstr>
      <vt:lpstr>PowerPoint Presentation</vt:lpstr>
      <vt:lpstr>PowerPoint Presentation</vt:lpstr>
      <vt:lpstr>PowerPoint Presentation</vt:lpstr>
      <vt:lpstr>ADVANTAGES OF KNOCK OUT TOURNAMENT</vt:lpstr>
      <vt:lpstr>DISADVANTAGES OF KNOCKOUT TOURNAMENT</vt:lpstr>
      <vt:lpstr>ADVATAGES OF LEAGUE TOURNAMENTS </vt:lpstr>
      <vt:lpstr>DISADVANTAGES OF LEAGUE TOURNAMENT</vt:lpstr>
      <vt:lpstr>ASSIGNMENT NO. 1 Marks: 10 (5x2)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IN SPORTS</dc:title>
  <dc:creator>Rajesh</dc:creator>
  <cp:lastModifiedBy>Rajesh</cp:lastModifiedBy>
  <cp:revision>35</cp:revision>
  <dcterms:created xsi:type="dcterms:W3CDTF">2020-04-13T07:43:38Z</dcterms:created>
  <dcterms:modified xsi:type="dcterms:W3CDTF">2020-04-13T16:50:38Z</dcterms:modified>
</cp:coreProperties>
</file>